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74" r:id="rId7"/>
    <p:sldId id="260" r:id="rId8"/>
    <p:sldId id="265" r:id="rId9"/>
    <p:sldId id="276" r:id="rId10"/>
    <p:sldId id="27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2"/>
      <p:bold r:id="rId23"/>
    </p:embeddedFont>
    <p:embeddedFont>
      <p:font typeface="Malgun Gothic" panose="020B0503020000020004" pitchFamily="50" charset="-127"/>
      <p:regular r:id="rId22"/>
      <p:bold r:id="rId23"/>
    </p:embeddedFont>
    <p:embeddedFont>
      <p:font typeface="Lato" panose="020B0600000101010101" charset="0"/>
      <p:regular r:id="rId24"/>
      <p:bold r:id="rId25"/>
      <p:italic r:id="rId26"/>
      <p:boldItalic r:id="rId27"/>
    </p:embeddedFont>
    <p:embeddedFont>
      <p:font typeface="Playfair Display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진영웅 Youngwoong Jin" initials="" lastIdx="7" clrIdx="0"/>
  <p:cmAuthor id="1" name="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30T01:18:48.615" idx="3">
    <p:pos x="6000" y="0"/>
    <p:text>조각 카드를 아이템 카드로 바꿀지?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30T01:18:48.615" idx="3">
    <p:pos x="6000" y="0"/>
    <p:text>조각 카드를 아이템 카드로 바꿀지?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23:52:37.646" idx="1">
    <p:pos x="6000" y="0"/>
    <p:text>-이아림(***6***166)</p:text>
  </p:cm>
  <p:cm authorId="0" dt="2020-12-30T01:29:14.949" idx="4">
    <p:pos x="6000" y="100"/>
    <p:text>타이틀을 속성 조각trade에서 
거래로 바꿈</p:text>
  </p:cm>
  <p:cm authorId="0" dt="2020-12-30T01:29:14.949" idx="5">
    <p:pos x="6000" y="100"/>
    <p:text>특이 사항을 자세하게 수정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30T01:20:52.618" idx="6">
    <p:pos x="6000" y="0"/>
    <p:text>정체 밝히기를 캐릭터 맞추기로 바꿈</p:text>
  </p:cm>
  <p:cm authorId="1" dt="2020-12-30T01:34:08.679" idx="2">
    <p:pos x="6000" y="0"/>
    <p:text>-이아림(***6***166)</p:text>
  </p:cm>
  <p:cm authorId="0" dt="2020-12-30T01:34:08.679" idx="7">
    <p:pos x="6000" y="0"/>
    <p:text>내용 살짝 수정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23:52:37.646" idx="3">
    <p:pos x="6000" y="0"/>
    <p:text>-이아림(***6***166)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87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244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10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3200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414177" y="-720852"/>
            <a:ext cx="4509706" cy="6585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43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1262993" y="-815984"/>
            <a:ext cx="4524275" cy="6775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443539" y="2907457"/>
            <a:ext cx="2739656" cy="136220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5443539" y="1328021"/>
            <a:ext cx="2739656" cy="1379784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23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11" y="2200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8894" y="22200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470878" y="1856059"/>
            <a:ext cx="20860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4505381" y="3134814"/>
            <a:ext cx="21377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5622634" y="1485475"/>
            <a:ext cx="239137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Trade  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&lt;악당&gt; 카드와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카드 Trade 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5622634" y="3121449"/>
            <a:ext cx="225826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fail 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카드 중  2장 전체 공개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364687" y="4501090"/>
            <a:ext cx="5332040" cy="64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dirty="0"/>
              <a:t>카드를 교환 할 때나 카드를 공개할 때는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자신이  주고 싶은 /</a:t>
            </a:r>
            <a:r>
              <a:rPr lang="ko-KR" dirty="0"/>
              <a:t>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보여주고 싶은 카드</a:t>
            </a:r>
            <a:r>
              <a:rPr lang="ko-KR" dirty="0"/>
              <a:t>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/>
              <a:t>주거나 보여줄  수 있다.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1210000" y="3544591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 rot="10800000" flipH="1">
            <a:off x="3744081" y="2220023"/>
            <a:ext cx="584571" cy="351727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23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sz="2400" b="1" dirty="0"/>
              <a:t>거래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1196549" y="1892504"/>
            <a:ext cx="15001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 rot="-777344">
            <a:off x="7381551" y="3119386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 rot="-697874">
            <a:off x="7665966" y="3119386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7152356" y="1531282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7780563" y="1530430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>
            <a:off x="7448794" y="1715096"/>
            <a:ext cx="284415" cy="0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5188139" y="2925927"/>
            <a:ext cx="3660770" cy="155020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rgbClr val="B244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176506" y="1346485"/>
            <a:ext cx="3702623" cy="1379784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F9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960805" y="1722870"/>
            <a:ext cx="1850212" cy="626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p24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11" y="2200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 descr="여성 프로필 윤곽선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8894" y="22200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008429" y="1896642"/>
            <a:ext cx="1850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너 &lt; 신데렐라 &gt; 지?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71353" y="310029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007500" y="3097776"/>
            <a:ext cx="3571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401161" y="1855881"/>
            <a:ext cx="20860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4401161" y="3134423"/>
            <a:ext cx="21377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5249015" y="1418582"/>
            <a:ext cx="363011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들통난 B는 A에게 카드 전체 </a:t>
            </a:r>
            <a:r>
              <a:rPr lang="ko-KR"/>
              <a:t>뒤집어서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A는 모인 8개의 카드 중 원하는 카드 선점 -&gt; 남은 카드 4</a:t>
            </a:r>
            <a:r>
              <a:rPr lang="ko-KR"/>
              <a:t>장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ko-KR"/>
              <a:t>에게 주기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5317135" y="3020077"/>
            <a:ext cx="225826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ko-KR" sz="2400" b="1"/>
              <a:t>캐릭터 맞추기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3007500" y="4699963"/>
            <a:ext cx="5913444" cy="410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정체를 들통 난 플레이어에게 [</a:t>
            </a:r>
            <a:r>
              <a:rPr lang="ko-KR" dirty="0"/>
              <a:t>캐릭터 맞추기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질문을 할 수 없다.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56755" y="3645363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641170" y="3645363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925585" y="3645727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216205" y="3645363"/>
            <a:ext cx="229195" cy="3693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661641" y="365239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2946056" y="365239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3230471" y="3652757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3514886" y="3645363"/>
            <a:ext cx="229195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 rot="10800000" flipH="1">
            <a:off x="3744081" y="2220023"/>
            <a:ext cx="584571" cy="351727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3822389" y="3058991"/>
            <a:ext cx="532958" cy="306655"/>
          </a:xfrm>
          <a:prstGeom prst="straightConnector1">
            <a:avLst/>
          </a:prstGeom>
          <a:noFill/>
          <a:ln w="9525" cap="flat" cmpd="sng">
            <a:solidFill>
              <a:srgbClr val="1C2B2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3" name="Google Shape;183;p24"/>
          <p:cNvSpPr txBox="1"/>
          <p:nvPr/>
        </p:nvSpPr>
        <p:spPr>
          <a:xfrm>
            <a:off x="5200820" y="3413775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반대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맞추지 못한 A는 B에게 카드 전체  제공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B는 모인 8개의 카드 중 원하는 카드 선점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ko-KR"/>
              <a:t>남은 카드 4장 A에게 주기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7911939" y="1160295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8120651" y="1160295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8329363" y="1160295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8553284" y="1160295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7911939" y="1513481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8120651" y="1513481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8329363" y="1513481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553284" y="1513481"/>
            <a:ext cx="151405" cy="30006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7911939" y="2833463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8120651" y="2833463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8329363" y="2833463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8553284" y="2833463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7911939" y="3186649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8120651" y="3186649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8329363" y="3186649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8553284" y="3186649"/>
            <a:ext cx="151405" cy="3000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311700" y="238491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플레이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054049" y="991658"/>
            <a:ext cx="1850212" cy="914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5" descr="여성 프로필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2555" y="17573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248024" y="1193216"/>
            <a:ext cx="1850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3786132" y="2583345"/>
            <a:ext cx="10466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1724352" y="1583463"/>
            <a:ext cx="195984" cy="37174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008767" y="1583463"/>
            <a:ext cx="195984" cy="37174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2293182" y="1583827"/>
            <a:ext cx="195984" cy="37174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2583802" y="1583463"/>
            <a:ext cx="195984" cy="37174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520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2681794" y="3143072"/>
            <a:ext cx="518636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5" descr="느낌표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9545" y="132002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39311" y="952694"/>
            <a:ext cx="3261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F4D1F2-EBC4-4255-90D2-E52B4BF3D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17779" y="-104191"/>
            <a:ext cx="2068358" cy="2760684"/>
          </a:xfrm>
          <a:prstGeom prst="rect">
            <a:avLst/>
          </a:prstGeom>
        </p:spPr>
      </p:pic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과정(Ver.01)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과정(Ver.02)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4294967295"/>
          </p:nvPr>
        </p:nvSpPr>
        <p:spPr>
          <a:xfrm>
            <a:off x="311700" y="1494625"/>
            <a:ext cx="8520600" cy="28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후 진행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제작 과정(Ver.03)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상대카드 유추하여 위험부담이 높은 공격 방식 추가.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4인 게임 </a:t>
            </a:r>
            <a:r>
              <a:rPr lang="ko-KR" sz="2300" b="1" dirty="0" err="1">
                <a:latin typeface="Malgun Gothic"/>
                <a:ea typeface="Malgun Gothic"/>
                <a:cs typeface="Malgun Gothic"/>
                <a:sym typeface="Malgun Gothic"/>
              </a:rPr>
              <a:t>진행시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규칙 상세화.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19759-E626-48F7-B318-990D41AB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76024" y="-184527"/>
            <a:ext cx="2361117" cy="31514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4294967295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2E34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-KR" sz="23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2E34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5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lang="ko-KR" sz="14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sz="14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lang="ko-KR" sz="14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1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/>
          </a:p>
          <a:p>
            <a:pPr marL="825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endParaRPr sz="11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r>
              <a:rPr lang="ko-KR" sz="11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게임의 최종 목적과 메인 활용 부분을 시작부터 정하는 게 중요하다. 명확하고 단순하게 정해 놓지 않으면 처음 의도와 다른 게임이 되어간다. </a:t>
            </a:r>
            <a:endParaRPr/>
          </a:p>
          <a:p>
            <a:pPr marL="825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Lato"/>
              <a:buNone/>
            </a:pPr>
            <a:endParaRPr sz="1600" b="0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 임교영 이아림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4294967295"/>
          </p:nvPr>
        </p:nvSpPr>
        <p:spPr>
          <a:xfrm>
            <a:off x="311700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2E34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lang="ko-KR" sz="2300" b="1"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3436932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464E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-KR" sz="23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6562164" y="1237915"/>
            <a:ext cx="2270136" cy="2964289"/>
          </a:xfrm>
          <a:prstGeom prst="rect">
            <a:avLst/>
          </a:prstGeom>
          <a:noFill/>
          <a:ln w="9525" cap="flat" cmpd="sng">
            <a:solidFill>
              <a:srgbClr val="2E34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-KR" sz="23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(각자 짧게 카톡으로 전달)</a:t>
            </a:r>
            <a:endParaRPr sz="2300" b="1" i="0" u="none" strike="noStrike" cap="non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766483" y="45167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 주희민 이예주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팀소개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1017450"/>
            <a:ext cx="7250906" cy="331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Basic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idea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4294967295"/>
          </p:nvPr>
        </p:nvSpPr>
        <p:spPr>
          <a:xfrm>
            <a:off x="121393" y="1643550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5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 뿔뿔이 흩어진 동화 속 조각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주인공들이 모여 가지고 있는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조각 트레이드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255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None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캐릭터 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조각 4개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전부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를 모으면 승리 !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" name="Google Shape;73;p15" descr="사람, 스포츠, 무용수, 파란색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972198" y="94612"/>
            <a:ext cx="1548730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23392" y="1017450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330075" y="276738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descr="과일, 사과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99391" y="756397"/>
            <a:ext cx="764604" cy="61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concept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4294967295"/>
          </p:nvPr>
        </p:nvSpPr>
        <p:spPr>
          <a:xfrm>
            <a:off x="311700" y="1769075"/>
            <a:ext cx="85206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</a:t>
            </a:r>
            <a:r>
              <a:rPr lang="ko-KR" altLang="en-US" sz="2300" b="1" dirty="0">
                <a:latin typeface="Malgun Gothic"/>
                <a:ea typeface="Malgun Gothic"/>
                <a:cs typeface="Malgun Gothic"/>
                <a:sym typeface="Malgun Gothic"/>
              </a:rPr>
              <a:t>자신의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조각 모으기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단순한 규칙 + 가벼운 카드 구성 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정체</a:t>
            </a:r>
            <a:r>
              <a:rPr lang="en-US" alt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300" b="1" dirty="0">
                <a:latin typeface="Malgun Gothic"/>
                <a:ea typeface="Malgun Gothic"/>
                <a:cs typeface="Malgun Gothic"/>
                <a:sym typeface="Malgun Gothic"/>
              </a:rPr>
              <a:t>숨기고 진행 -&gt; 치열한 심리전과 두뇌 플레이     </a:t>
            </a:r>
            <a:endParaRPr sz="23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078" y="1414272"/>
            <a:ext cx="7375762" cy="32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8;p22">
            <a:extLst>
              <a:ext uri="{FF2B5EF4-FFF2-40B4-BE49-F238E27FC236}">
                <a16:creationId xmlns:a16="http://schemas.microsoft.com/office/drawing/2014/main" id="{3A58D6C4-4210-4CC7-B1F1-986EF3A46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78" y="342582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b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2400" b="0" dirty="0">
                <a:latin typeface="+mj-ea"/>
                <a:ea typeface="+mj-ea"/>
              </a:rPr>
              <a:t>캐릭터 </a:t>
            </a:r>
            <a:r>
              <a:rPr lang="en-US" altLang="ko-KR" sz="2400" b="0" dirty="0">
                <a:latin typeface="+mj-ea"/>
                <a:ea typeface="+mj-ea"/>
              </a:rPr>
              <a:t>(</a:t>
            </a:r>
            <a:r>
              <a:rPr lang="ko-KR" altLang="en-US" sz="2400" b="0" dirty="0">
                <a:latin typeface="+mj-ea"/>
                <a:ea typeface="+mj-ea"/>
              </a:rPr>
              <a:t>정체</a:t>
            </a:r>
            <a:r>
              <a:rPr lang="en-US" altLang="ko-KR" sz="2400" b="0" dirty="0">
                <a:latin typeface="+mj-ea"/>
                <a:ea typeface="+mj-ea"/>
              </a:rPr>
              <a:t>) </a:t>
            </a:r>
            <a:r>
              <a:rPr lang="ko-KR" altLang="en-US" sz="2400" b="0" dirty="0">
                <a:latin typeface="+mj-ea"/>
                <a:ea typeface="+mj-ea"/>
              </a:rPr>
              <a:t>카드 </a:t>
            </a:r>
            <a:r>
              <a:rPr lang="en-US" altLang="ko-KR" sz="2400" b="0" dirty="0">
                <a:latin typeface="+mj-ea"/>
                <a:ea typeface="+mj-ea"/>
              </a:rPr>
              <a:t>6 / </a:t>
            </a:r>
            <a:r>
              <a:rPr lang="ko-KR" altLang="en-US" sz="2400" b="0" dirty="0">
                <a:latin typeface="+mj-ea"/>
                <a:ea typeface="+mj-ea"/>
              </a:rPr>
              <a:t>조각 카드  </a:t>
            </a:r>
            <a:r>
              <a:rPr lang="en-US" altLang="ko-KR" sz="2400" b="0" dirty="0">
                <a:latin typeface="+mj-ea"/>
                <a:ea typeface="+mj-ea"/>
              </a:rPr>
              <a:t>6 * 4 = 24 </a:t>
            </a:r>
            <a:br>
              <a:rPr lang="ko-KR" altLang="en-US" sz="3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1B587A-1F85-4982-AA6F-E7B2CE03F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9"/>
          <a:stretch/>
        </p:blipFill>
        <p:spPr>
          <a:xfrm>
            <a:off x="402734" y="1351751"/>
            <a:ext cx="6193138" cy="3791749"/>
          </a:xfrm>
          <a:prstGeom prst="rect">
            <a:avLst/>
          </a:prstGeom>
        </p:spPr>
      </p:pic>
      <p:sp>
        <p:nvSpPr>
          <p:cNvPr id="6" name="Google Shape;118;p22">
            <a:extLst>
              <a:ext uri="{FF2B5EF4-FFF2-40B4-BE49-F238E27FC236}">
                <a16:creationId xmlns:a16="http://schemas.microsoft.com/office/drawing/2014/main" id="{D6081FD6-2593-43A5-9F90-45F9B7C39D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078" y="342582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카드 구성</a:t>
            </a:r>
            <a:b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2400" b="0" dirty="0">
                <a:latin typeface="+mj-ea"/>
                <a:ea typeface="+mj-ea"/>
              </a:rPr>
              <a:t>캐릭터 </a:t>
            </a:r>
            <a:r>
              <a:rPr lang="en-US" altLang="ko-KR" sz="2400" b="0" dirty="0">
                <a:latin typeface="+mj-ea"/>
                <a:ea typeface="+mj-ea"/>
              </a:rPr>
              <a:t>(</a:t>
            </a:r>
            <a:r>
              <a:rPr lang="ko-KR" altLang="en-US" sz="2400" b="0" dirty="0">
                <a:latin typeface="+mj-ea"/>
                <a:ea typeface="+mj-ea"/>
              </a:rPr>
              <a:t>정체</a:t>
            </a:r>
            <a:r>
              <a:rPr lang="en-US" altLang="ko-KR" sz="2400" b="0" dirty="0">
                <a:latin typeface="+mj-ea"/>
                <a:ea typeface="+mj-ea"/>
              </a:rPr>
              <a:t>) </a:t>
            </a:r>
            <a:r>
              <a:rPr lang="ko-KR" altLang="en-US" sz="2400" b="0" dirty="0">
                <a:latin typeface="+mj-ea"/>
                <a:ea typeface="+mj-ea"/>
              </a:rPr>
              <a:t>카드 </a:t>
            </a:r>
            <a:r>
              <a:rPr lang="en-US" altLang="ko-KR" sz="2400" b="0" dirty="0">
                <a:latin typeface="+mj-ea"/>
                <a:ea typeface="+mj-ea"/>
              </a:rPr>
              <a:t>6 / </a:t>
            </a:r>
            <a:r>
              <a:rPr lang="ko-KR" altLang="en-US" sz="2400" b="0" dirty="0">
                <a:latin typeface="+mj-ea"/>
                <a:ea typeface="+mj-ea"/>
              </a:rPr>
              <a:t>조각 카드  </a:t>
            </a:r>
            <a:r>
              <a:rPr lang="en-US" altLang="ko-KR" sz="2400" b="0" dirty="0">
                <a:latin typeface="+mj-ea"/>
                <a:ea typeface="+mj-ea"/>
              </a:rPr>
              <a:t>6 * 4 = 24 </a:t>
            </a:r>
            <a:br>
              <a:rPr lang="ko-KR" altLang="en-US" sz="32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901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방법 - 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4294967295"/>
          </p:nvPr>
        </p:nvSpPr>
        <p:spPr>
          <a:xfrm>
            <a:off x="231018" y="1318598"/>
            <a:ext cx="8520600" cy="307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선을 정해</a:t>
            </a:r>
            <a:r>
              <a:rPr lang="en-US" altLang="ko-KR" b="1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 선을 중심으로 시계 방향으로 게임을 진행한다.</a:t>
            </a:r>
            <a:endParaRPr dirty="0"/>
          </a:p>
          <a:p>
            <a:pPr marL="5397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플레이어는 지목한 상대방에게 아이템 카드의 분류가 </a:t>
            </a:r>
            <a:r>
              <a:rPr lang="ko-KR" b="1" dirty="0" err="1">
                <a:latin typeface="Malgun Gothic"/>
                <a:ea typeface="Malgun Gothic"/>
                <a:cs typeface="Malgun Gothic"/>
                <a:sym typeface="Malgun Gothic"/>
              </a:rPr>
              <a:t>뭔지</a:t>
            </a: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 물어볼 수 있다. 만약에 그 분류의 아이템 카드를 가지고 있으면 원하는 분류의 카드로 교환할 있고, 만약 없다면 자신의 카드 2장을 공개해야 한다. 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3975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만약 상대방의 캐릭터가 무엇인지 확신이 들었다면, 상대방 캐릭터를 물어볼 수 있다. 만약에 그 캐릭터가 맞으면 상대방 카드 전부를 가져와 원하는 카드를 취하고 나머지 카드를 주도록 한다.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준비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9FAAC-4282-4F9B-850C-318E0136467E}"/>
              </a:ext>
            </a:extLst>
          </p:cNvPr>
          <p:cNvSpPr txBox="1"/>
          <p:nvPr/>
        </p:nvSpPr>
        <p:spPr>
          <a:xfrm>
            <a:off x="311700" y="1425702"/>
            <a:ext cx="81007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  </a:t>
            </a:r>
            <a:r>
              <a:rPr lang="ko-KR" altLang="en-US" sz="2000" b="1" dirty="0"/>
              <a:t>플레이어 각자 한 장의 캐릭터 카드를 받고 확인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2.   </a:t>
            </a:r>
            <a:r>
              <a:rPr lang="ko-KR" altLang="en-US" sz="2000" b="1" dirty="0"/>
              <a:t>확인한 캐릭터 카드는 상대방에게 보이지 않도록 뒤집어 놓는다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3.   </a:t>
            </a:r>
            <a:r>
              <a:rPr lang="ko-KR" altLang="en-US" sz="2000" b="1" dirty="0"/>
              <a:t>섞인 아이템 카드를 </a:t>
            </a:r>
            <a:r>
              <a:rPr lang="en-US" altLang="ko-KR" sz="2000" b="1" dirty="0"/>
              <a:t>4</a:t>
            </a:r>
            <a:r>
              <a:rPr lang="ko-KR" altLang="en-US" sz="2000" b="1" dirty="0"/>
              <a:t>장씩 모든 플레이어에게 나눈다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       </a:t>
            </a:r>
          </a:p>
          <a:p>
            <a:r>
              <a:rPr lang="en-US" altLang="ko-KR" sz="2000" dirty="0"/>
              <a:t>* </a:t>
            </a:r>
            <a:r>
              <a:rPr lang="ko-KR" altLang="en-US" sz="2000" dirty="0"/>
              <a:t>만약 처음 받은 </a:t>
            </a:r>
            <a:r>
              <a:rPr lang="en-US" altLang="ko-KR" sz="2000" dirty="0"/>
              <a:t>4</a:t>
            </a:r>
            <a:r>
              <a:rPr lang="ko-KR" altLang="en-US" sz="2000" dirty="0"/>
              <a:t>장의 카드가 승리 규칙에 부합할 경우 게임을 처음부터 다시 시작 *</a:t>
            </a:r>
            <a:endParaRPr lang="en-US" altLang="ko-KR" sz="2000" dirty="0"/>
          </a:p>
          <a:p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4.    </a:t>
            </a:r>
            <a:r>
              <a:rPr lang="ko-KR" altLang="en-US" sz="2000" b="1" dirty="0"/>
              <a:t>먼저 게임을 시작할 플레이어를 자유롭게 정한 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게임 시작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진행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8A6B6-1253-4C6A-99B4-5A56311ACAD3}"/>
              </a:ext>
            </a:extLst>
          </p:cNvPr>
          <p:cNvSpPr txBox="1"/>
          <p:nvPr/>
        </p:nvSpPr>
        <p:spPr>
          <a:xfrm>
            <a:off x="311700" y="1300972"/>
            <a:ext cx="73326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차례는 시계방향으로 진행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자신의 차례가 되면 상대 플레이어 한 명 지목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지목한 상대에게 </a:t>
            </a:r>
            <a:r>
              <a:rPr lang="en-US" altLang="ko-KR" dirty="0"/>
              <a:t>&lt;1.</a:t>
            </a:r>
            <a:r>
              <a:rPr lang="ko-KR" altLang="en-US" dirty="0"/>
              <a:t>트레이드</a:t>
            </a:r>
            <a:r>
              <a:rPr lang="en-US" altLang="ko-KR" dirty="0"/>
              <a:t>&gt; </a:t>
            </a:r>
            <a:r>
              <a:rPr lang="ko-KR" altLang="en-US" dirty="0"/>
              <a:t>를 하거나 </a:t>
            </a:r>
            <a:r>
              <a:rPr lang="en-US" altLang="ko-KR" dirty="0"/>
              <a:t>&lt;</a:t>
            </a:r>
            <a:r>
              <a:rPr lang="ko-KR" altLang="en-US" dirty="0"/>
              <a:t>캐릭터 맞추기</a:t>
            </a:r>
            <a:r>
              <a:rPr lang="en-US" altLang="ko-KR" dirty="0"/>
              <a:t>&gt; </a:t>
            </a:r>
            <a:r>
              <a:rPr lang="ko-KR" altLang="en-US" dirty="0"/>
              <a:t>를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Google Shape;106;p20">
            <a:extLst>
              <a:ext uri="{FF2B5EF4-FFF2-40B4-BE49-F238E27FC236}">
                <a16:creationId xmlns:a16="http://schemas.microsoft.com/office/drawing/2014/main" id="{996578B9-610D-40D0-81AC-4906E5E466C8}"/>
              </a:ext>
            </a:extLst>
          </p:cNvPr>
          <p:cNvSpPr txBox="1"/>
          <p:nvPr/>
        </p:nvSpPr>
        <p:spPr>
          <a:xfrm>
            <a:off x="311700" y="2522220"/>
            <a:ext cx="400764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차례가 되면 질문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질문은 2가지 </a:t>
            </a: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속성 조각 </a:t>
            </a:r>
            <a:r>
              <a:rPr lang="ko-KR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trade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2. 정체 밝히기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485479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634</Words>
  <Application>Microsoft Office PowerPoint</Application>
  <PresentationFormat>화면 슬라이드 쇼(16:9)</PresentationFormat>
  <Paragraphs>113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Playfair Display</vt:lpstr>
      <vt:lpstr>Malgun Gothic</vt:lpstr>
      <vt:lpstr>Malgun Gothic</vt:lpstr>
      <vt:lpstr>Arial</vt:lpstr>
      <vt:lpstr>Lato</vt:lpstr>
      <vt:lpstr>Coral</vt:lpstr>
      <vt:lpstr>트레이드 </vt:lpstr>
      <vt:lpstr>팀소개 </vt:lpstr>
      <vt:lpstr>Basic idea </vt:lpstr>
      <vt:lpstr>concept </vt:lpstr>
      <vt:lpstr>카드 구성 캐릭터 (정체) 카드 6 / 조각 카드  6 * 4 = 24  </vt:lpstr>
      <vt:lpstr>카드 구성 캐릭터 (정체) 카드 6 / 조각 카드  6 * 4 = 24  </vt:lpstr>
      <vt:lpstr>게임 방법 - 룰 </vt:lpstr>
      <vt:lpstr>게임 준비   </vt:lpstr>
      <vt:lpstr>게임 진행 </vt:lpstr>
      <vt:lpstr>PowerPoint 프레젠테이션</vt:lpstr>
      <vt:lpstr>PowerPoint 프레젠테이션</vt:lpstr>
      <vt:lpstr>게임 방법 - 플레이  </vt:lpstr>
      <vt:lpstr>게임 방법 - 플레이  </vt:lpstr>
      <vt:lpstr>게임 방법 - 플레이  </vt:lpstr>
      <vt:lpstr>제작 과정(Ver.01)</vt:lpstr>
      <vt:lpstr>제작 과정(Ver.02)</vt:lpstr>
      <vt:lpstr>제작 과정(Ver.03)</vt:lpstr>
      <vt:lpstr>소감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트레이드 </dc:title>
  <cp:lastModifiedBy>이아림(***6***166)</cp:lastModifiedBy>
  <cp:revision>4</cp:revision>
  <dcterms:modified xsi:type="dcterms:W3CDTF">2020-12-30T02:25:42Z</dcterms:modified>
</cp:coreProperties>
</file>